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6" r:id="rId2"/>
    <p:sldId id="256" r:id="rId3"/>
    <p:sldId id="267" r:id="rId4"/>
    <p:sldId id="257" r:id="rId5"/>
    <p:sldId id="258" r:id="rId6"/>
    <p:sldId id="268" r:id="rId7"/>
    <p:sldId id="259" r:id="rId8"/>
    <p:sldId id="260" r:id="rId9"/>
    <p:sldId id="261" r:id="rId10"/>
    <p:sldId id="262" r:id="rId11"/>
    <p:sldId id="270" r:id="rId12"/>
    <p:sldId id="263" r:id="rId13"/>
    <p:sldId id="271" r:id="rId14"/>
    <p:sldId id="264" r:id="rId15"/>
    <p:sldId id="272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80" d="100"/>
          <a:sy n="80" d="100"/>
        </p:scale>
        <p:origin x="68" y="-476"/>
      </p:cViewPr>
      <p:guideLst>
        <p:guide orient="horz" pos="2160"/>
        <p:guide pos="2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236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4/2/2022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489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4/2/2022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150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642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59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4/2/2022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271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4/2/2022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098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4/2/2022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673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4/2/2022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794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376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990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6130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9B4056F-1959-4627-A683-77F6C0603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8D7349B-C9FA-4FCE-A1FF-948F460A3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554906"/>
            <a:ext cx="12188952" cy="230309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5646586-8E5D-4A2B-BDA9-01CE28AC8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0770" y="5247564"/>
            <a:ext cx="0" cy="873457"/>
          </a:xfrm>
          <a:prstGeom prst="line">
            <a:avLst/>
          </a:prstGeom>
          <a:ln w="19050">
            <a:solidFill>
              <a:srgbClr val="F95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0EEDC8-3393-432C-8921-C79D81265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4301" y="4905300"/>
            <a:ext cx="5493699" cy="15544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cap="all" spc="2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http://dreamarttv.com/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CCF25F7-92A2-4EC7-A53E-BE4B327FC827}"/>
              </a:ext>
            </a:extLst>
          </p:cNvPr>
          <p:cNvSpPr txBox="1"/>
          <p:nvPr/>
        </p:nvSpPr>
        <p:spPr>
          <a:xfrm>
            <a:off x="2945645" y="5521787"/>
            <a:ext cx="275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CHECKLIST CONTEÚDO</a:t>
            </a:r>
          </a:p>
        </p:txBody>
      </p:sp>
      <p:pic>
        <p:nvPicPr>
          <p:cNvPr id="1026" name="Picture 2" descr="Dream Art">
            <a:extLst>
              <a:ext uri="{FF2B5EF4-FFF2-40B4-BE49-F238E27FC236}">
                <a16:creationId xmlns:a16="http://schemas.microsoft.com/office/drawing/2014/main" id="{6272E3C9-F52F-4252-AC73-6221E8C2F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400000"/>
                    </a14:imgEffect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325" y="2042161"/>
            <a:ext cx="3042138" cy="112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710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3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B354E10-4778-4C20-BEB0-843F73714C24}"/>
              </a:ext>
            </a:extLst>
          </p:cNvPr>
          <p:cNvSpPr/>
          <p:nvPr/>
        </p:nvSpPr>
        <p:spPr>
          <a:xfrm>
            <a:off x="442913" y="3815268"/>
            <a:ext cx="4664713" cy="1112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Imagem enviada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88DEF1F-8217-42DB-BACE-5243C3EB8025}"/>
              </a:ext>
            </a:extLst>
          </p:cNvPr>
          <p:cNvSpPr txBox="1"/>
          <p:nvPr/>
        </p:nvSpPr>
        <p:spPr>
          <a:xfrm>
            <a:off x="442913" y="584222"/>
            <a:ext cx="3499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Quem Somos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1E588B6-539C-4CBF-BED2-42CCD7659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66" y="1495069"/>
            <a:ext cx="4632960" cy="212891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7F34580-BC41-4706-8C3A-7EAF7334BA1E}"/>
              </a:ext>
            </a:extLst>
          </p:cNvPr>
          <p:cNvSpPr txBox="1"/>
          <p:nvPr/>
        </p:nvSpPr>
        <p:spPr>
          <a:xfrm>
            <a:off x="5781040" y="1626746"/>
            <a:ext cx="60960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 DREAM ART STREAMING FOI CRIADO PARA QUEM AMA JIU-JITSU.</a:t>
            </a:r>
            <a:br>
              <a:rPr lang="pt-BR" sz="800" dirty="0"/>
            </a:br>
            <a:r>
              <a:rPr lang="pt-BR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ATLETAS E FÃS ENCONTRAM NA PLATAFORMA UMA EXPERIÊNCIA ÚNICA E PERSONALIZÁVEL PARA ESTAR MAIS PERTO DO ESPORTE, AO LADO DOS MELHORES E MAIS CRIATIVOS PROFISSIONAIS!</a:t>
            </a:r>
            <a:br>
              <a:rPr lang="pt-BR" sz="800" dirty="0"/>
            </a:br>
            <a:r>
              <a:rPr lang="pt-BR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br>
              <a:rPr lang="pt-BR" sz="800" dirty="0"/>
            </a:br>
            <a:r>
              <a:rPr lang="pt-BR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DEPOIS DE ESTUDAR A FUNDO O QUE O MERCADO OFERECE, DESENVOLVEMOS UM ESPAÇO AMPLO E RICO, NO QUAL VOCÊ ENCONTRA UMA GRANDE VARIEDADE DE HISTÓRIAS, JOGOS, PERSONALIDADES E FAIXAS PARA VER E APRENDER JIU-JITSU.</a:t>
            </a:r>
            <a:br>
              <a:rPr lang="pt-BR" sz="800" dirty="0"/>
            </a:br>
            <a:r>
              <a:rPr lang="pt-BR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br>
              <a:rPr lang="pt-BR" sz="800" dirty="0"/>
            </a:br>
            <a:r>
              <a:rPr lang="pt-BR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 PROJETO</a:t>
            </a:r>
            <a:br>
              <a:rPr lang="pt-BR" sz="800" dirty="0"/>
            </a:br>
            <a:r>
              <a:rPr lang="pt-BR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 DREAM ART PROJECT NASCEU DO SONHO DE REALIZAR SONHOS EM 2019. ACOMPANHAMOS A TRAJETÓRIA DE JOVENS ATLETAS DE JIU-JITSU QUE SÃO SELECIONADOS POR JÁ TER UMA CARREIRA DE MUITAS EXPERIÊNCIAS, E PRECISAM DE ACOMPANHAMENTO PARA QUE SE TORNEM GRANDES PROFISSIONAIS. SÃO, HOJE, MAIS DE 40 ATLETAS ENTRE ELES 12 MENINAS FOCADOS EM COMPETIÇÃO E CAPACITAÇÃO SIMULTÂNEA (ACADÊMICA E PROFISSIONAL).</a:t>
            </a:r>
            <a:br>
              <a:rPr lang="pt-BR" sz="800" dirty="0"/>
            </a:br>
            <a:r>
              <a:rPr lang="pt-BR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br>
              <a:rPr lang="pt-BR" sz="800" dirty="0"/>
            </a:br>
            <a:r>
              <a:rPr lang="pt-BR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NOSSA EQUIPE É FORMADA 100% COM FOCO EM COMPETIÇÃO, SENDO UMAS DAS ÚNICAS DO BRASIL E DO MUNDO TODO COM ESSE FORMATO.</a:t>
            </a:r>
            <a:br>
              <a:rPr lang="pt-BR" sz="800" dirty="0"/>
            </a:br>
            <a:br>
              <a:rPr lang="pt-BR" sz="800" dirty="0"/>
            </a:br>
            <a:r>
              <a:rPr lang="pt-BR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JUNTOS, JÁ VIAJAMOS PARA MAIS DE 10 PAÍSES EM PROL DE DISPUTAR AS MELHORES E MAIORES COMPETIÇÕES DO MUNDO.</a:t>
            </a:r>
            <a:br>
              <a:rPr lang="pt-BR" sz="800" dirty="0"/>
            </a:br>
            <a:r>
              <a:rPr lang="pt-BR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ALÉM DE OFERECER MORADIA GRATUITA, ALIMENTAÇÃO, KIMONOS E OUTROS MATERIAIS NECESSÁRIOS PARA QUE SE DESENVOLVA SEU LADO PROFISSIONAL E PESSOAL DA MELHOR FORMA.</a:t>
            </a:r>
            <a:br>
              <a:rPr lang="pt-BR" sz="800" dirty="0"/>
            </a:br>
            <a:br>
              <a:rPr lang="pt-BR" sz="800" dirty="0"/>
            </a:br>
            <a:r>
              <a:rPr lang="pt-BR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PARA MANTER O PROJETO, CONTAMOS COM O APOIO DE EMPRESAS QUE ACREDITAM E APOSTAM NO CRESCIMENTO DESSE SONHO JUNTO CONOSCO.</a:t>
            </a:r>
            <a:br>
              <a:rPr lang="pt-BR" sz="800" dirty="0"/>
            </a:br>
            <a:br>
              <a:rPr lang="pt-BR" sz="800" dirty="0"/>
            </a:br>
            <a:r>
              <a:rPr lang="pt-BR" sz="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FAÇA PARTE DE UM UNIVERSO AINDA MAIOR DO JIU-JITSU! SUA ASSINATURA AJUDA A MANTER ATIVO UM HUB DE TRANSFORMAÇÃO.</a:t>
            </a:r>
            <a:r>
              <a:rPr lang="pt-BR" sz="8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BR" sz="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007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3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88DEF1F-8217-42DB-BACE-5243C3EB8025}"/>
              </a:ext>
            </a:extLst>
          </p:cNvPr>
          <p:cNvSpPr txBox="1"/>
          <p:nvPr/>
        </p:nvSpPr>
        <p:spPr>
          <a:xfrm>
            <a:off x="442913" y="584222"/>
            <a:ext cx="3499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Quem Somos</a:t>
            </a:r>
          </a:p>
        </p:txBody>
      </p:sp>
      <p:pic>
        <p:nvPicPr>
          <p:cNvPr id="3" name="Imagem 2" descr="Grupo de pessoas em pé&#10;&#10;Descrição gerada automaticamente com confiança baixa">
            <a:extLst>
              <a:ext uri="{FF2B5EF4-FFF2-40B4-BE49-F238E27FC236}">
                <a16:creationId xmlns:a16="http://schemas.microsoft.com/office/drawing/2014/main" id="{F44A7F45-8E7A-430C-A3EB-148AFE316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62" y="1174082"/>
            <a:ext cx="4555116" cy="295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7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3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B354E10-4778-4C20-BEB0-843F73714C24}"/>
              </a:ext>
            </a:extLst>
          </p:cNvPr>
          <p:cNvSpPr/>
          <p:nvPr/>
        </p:nvSpPr>
        <p:spPr>
          <a:xfrm>
            <a:off x="442913" y="4791612"/>
            <a:ext cx="3398511" cy="13450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Enviar imagem ok</a:t>
            </a:r>
          </a:p>
          <a:p>
            <a:r>
              <a:rPr lang="pt-BR" dirty="0"/>
              <a:t>Texto ok</a:t>
            </a:r>
          </a:p>
          <a:p>
            <a:r>
              <a:rPr lang="pt-BR" dirty="0"/>
              <a:t>Preço ok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88DEF1F-8217-42DB-BACE-5243C3EB8025}"/>
              </a:ext>
            </a:extLst>
          </p:cNvPr>
          <p:cNvSpPr txBox="1"/>
          <p:nvPr/>
        </p:nvSpPr>
        <p:spPr>
          <a:xfrm>
            <a:off x="442912" y="584222"/>
            <a:ext cx="497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Página de assinatura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82806ED-9AB6-4B86-B7C5-061ECFB19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23" y="1188239"/>
            <a:ext cx="3314701" cy="314801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CADBE13-3BA2-4C76-8C7A-622D85B2DE63}"/>
              </a:ext>
            </a:extLst>
          </p:cNvPr>
          <p:cNvSpPr txBox="1"/>
          <p:nvPr/>
        </p:nvSpPr>
        <p:spPr>
          <a:xfrm>
            <a:off x="5415279" y="1752125"/>
            <a:ext cx="60946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Preços</a:t>
            </a:r>
          </a:p>
          <a:p>
            <a:endParaRPr lang="pt-BR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Brasil: R$ 49,90 por mês</a:t>
            </a:r>
            <a:br>
              <a:rPr lang="pt-BR" dirty="0"/>
            </a:br>
            <a:r>
              <a:rPr lang="pt-BR" dirty="0">
                <a:solidFill>
                  <a:srgbClr val="222222"/>
                </a:solidFill>
                <a:latin typeface="Arial" panose="020B0604020202020204" pitchFamily="34" charset="0"/>
              </a:rPr>
              <a:t>Exterior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$ 14,90 por mês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56099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3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88DEF1F-8217-42DB-BACE-5243C3EB8025}"/>
              </a:ext>
            </a:extLst>
          </p:cNvPr>
          <p:cNvSpPr txBox="1"/>
          <p:nvPr/>
        </p:nvSpPr>
        <p:spPr>
          <a:xfrm>
            <a:off x="442912" y="584222"/>
            <a:ext cx="497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Página de assinatura</a:t>
            </a:r>
          </a:p>
        </p:txBody>
      </p:sp>
      <p:pic>
        <p:nvPicPr>
          <p:cNvPr id="4" name="Imagem 3" descr="Pessoas andando a cavalo na rua&#10;&#10;Descrição gerada automaticamente com confiança média">
            <a:extLst>
              <a:ext uri="{FF2B5EF4-FFF2-40B4-BE49-F238E27FC236}">
                <a16:creationId xmlns:a16="http://schemas.microsoft.com/office/drawing/2014/main" id="{AA82037C-E22D-4270-AE5A-688C4571A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939" y="431804"/>
            <a:ext cx="3891277" cy="583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741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3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B354E10-4778-4C20-BEB0-843F73714C24}"/>
              </a:ext>
            </a:extLst>
          </p:cNvPr>
          <p:cNvSpPr/>
          <p:nvPr/>
        </p:nvSpPr>
        <p:spPr>
          <a:xfrm>
            <a:off x="442913" y="4791612"/>
            <a:ext cx="3398511" cy="13450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Pendente:</a:t>
            </a:r>
          </a:p>
          <a:p>
            <a:r>
              <a:rPr lang="pt-BR" dirty="0"/>
              <a:t>Imagem ok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88DEF1F-8217-42DB-BACE-5243C3EB8025}"/>
              </a:ext>
            </a:extLst>
          </p:cNvPr>
          <p:cNvSpPr txBox="1"/>
          <p:nvPr/>
        </p:nvSpPr>
        <p:spPr>
          <a:xfrm>
            <a:off x="442912" y="584222"/>
            <a:ext cx="497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Login de assinante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37C5216-42DE-4CDE-81AF-5B265A079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3" y="1272590"/>
            <a:ext cx="6510117" cy="338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44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3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B354E10-4778-4C20-BEB0-843F73714C24}"/>
              </a:ext>
            </a:extLst>
          </p:cNvPr>
          <p:cNvSpPr/>
          <p:nvPr/>
        </p:nvSpPr>
        <p:spPr>
          <a:xfrm>
            <a:off x="442913" y="4791612"/>
            <a:ext cx="3398511" cy="13450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Pendente:</a:t>
            </a:r>
          </a:p>
          <a:p>
            <a:r>
              <a:rPr lang="pt-BR" dirty="0"/>
              <a:t>Enviar imagem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88DEF1F-8217-42DB-BACE-5243C3EB8025}"/>
              </a:ext>
            </a:extLst>
          </p:cNvPr>
          <p:cNvSpPr txBox="1"/>
          <p:nvPr/>
        </p:nvSpPr>
        <p:spPr>
          <a:xfrm>
            <a:off x="442912" y="584222"/>
            <a:ext cx="4972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Login de assinante</a:t>
            </a:r>
          </a:p>
        </p:txBody>
      </p:sp>
      <p:pic>
        <p:nvPicPr>
          <p:cNvPr id="3" name="Imagem 2" descr="Homem sentado no chão&#10;&#10;Descrição gerada automaticamente com confiança média">
            <a:extLst>
              <a:ext uri="{FF2B5EF4-FFF2-40B4-BE49-F238E27FC236}">
                <a16:creationId xmlns:a16="http://schemas.microsoft.com/office/drawing/2014/main" id="{0D1C8B9E-5594-4145-B408-C120C8343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125" y="472610"/>
            <a:ext cx="3380198" cy="507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49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7304EF2-BF59-4232-B8F3-BCBA2BCC04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0952" y="2277499"/>
            <a:ext cx="3417990" cy="1238616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Texto aprovado:			</a:t>
            </a:r>
            <a:b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</a:br>
            <a:b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</a:b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Dream </a:t>
            </a:r>
            <a:r>
              <a:rPr lang="pt-BR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Art</a:t>
            </a: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Streaming. Viva a arte do Jiu-Jitsu do seu jeito!</a:t>
            </a:r>
            <a:endParaRPr lang="pt-BR" sz="10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Mais de 200 vídeos. Atualizações mensais para uma experiência única com aulas, treinos, posições, perfis dos atletas e muito mais!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</a:t>
            </a:r>
            <a:r>
              <a:rPr lang="pt-BR" sz="1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Aprenda com os melhores e mais criativos lutadores.</a:t>
            </a:r>
          </a:p>
          <a:p>
            <a:pPr>
              <a:lnSpc>
                <a:spcPct val="100000"/>
              </a:lnSpc>
            </a:pPr>
            <a:endParaRPr lang="pt-BR" sz="1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FFB7ECA-38C3-44C0-9C04-9BE114EE3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77" y="1821910"/>
            <a:ext cx="6912217" cy="3214180"/>
          </a:xfrm>
          <a:prstGeom prst="rect">
            <a:avLst/>
          </a:prstGeom>
        </p:spPr>
      </p:pic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3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B354E10-4778-4C20-BEB0-843F73714C24}"/>
              </a:ext>
            </a:extLst>
          </p:cNvPr>
          <p:cNvSpPr/>
          <p:nvPr/>
        </p:nvSpPr>
        <p:spPr>
          <a:xfrm>
            <a:off x="8209305" y="4534093"/>
            <a:ext cx="3080261" cy="6934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Foto de </a:t>
            </a:r>
            <a:r>
              <a:rPr lang="pt-BR" dirty="0" err="1"/>
              <a:t>fundo:ok</a:t>
            </a:r>
            <a:r>
              <a:rPr lang="pt-BR" dirty="0"/>
              <a:t> – slide seguinte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88DEF1F-8217-42DB-BACE-5243C3EB8025}"/>
              </a:ext>
            </a:extLst>
          </p:cNvPr>
          <p:cNvSpPr txBox="1"/>
          <p:nvPr/>
        </p:nvSpPr>
        <p:spPr>
          <a:xfrm>
            <a:off x="777412" y="780568"/>
            <a:ext cx="2013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Dobra 1</a:t>
            </a:r>
          </a:p>
        </p:txBody>
      </p:sp>
    </p:spTree>
    <p:extLst>
      <p:ext uri="{BB962C8B-B14F-4D97-AF65-F5344CB8AC3E}">
        <p14:creationId xmlns:p14="http://schemas.microsoft.com/office/powerpoint/2010/main" val="1219149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3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88DEF1F-8217-42DB-BACE-5243C3EB8025}"/>
              </a:ext>
            </a:extLst>
          </p:cNvPr>
          <p:cNvSpPr txBox="1"/>
          <p:nvPr/>
        </p:nvSpPr>
        <p:spPr>
          <a:xfrm>
            <a:off x="777412" y="780568"/>
            <a:ext cx="2013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Dobra 1</a:t>
            </a:r>
          </a:p>
        </p:txBody>
      </p:sp>
      <p:pic>
        <p:nvPicPr>
          <p:cNvPr id="4" name="Imagem 3" descr="Uma imagem contendo no interior, teto, mesa, pessoa&#10;&#10;Descrição gerada automaticamente">
            <a:extLst>
              <a:ext uri="{FF2B5EF4-FFF2-40B4-BE49-F238E27FC236}">
                <a16:creationId xmlns:a16="http://schemas.microsoft.com/office/drawing/2014/main" id="{732FC2BA-471D-4E28-98A1-17BCA5B69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58" y="1518037"/>
            <a:ext cx="5986272" cy="399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334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7304EF2-BF59-4232-B8F3-BCBA2BCC04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2402" y="1203055"/>
            <a:ext cx="5036540" cy="4848072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Roteiro aprovado:</a:t>
            </a:r>
          </a:p>
          <a:p>
            <a:pPr algn="just">
              <a:lnSpc>
                <a:spcPct val="100000"/>
              </a:lnSpc>
            </a:pP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 vida é uma batalha diária… e nos manter vivos é uma arte. Partindo desse caminho, fica fácil entender a beleza das principais formas de combate que sobreviveram não apenas as guerras,  mas as mais diversas influências culturais do mundo. </a:t>
            </a:r>
          </a:p>
          <a:p>
            <a:pPr algn="just">
              <a:lnSpc>
                <a:spcPct val="100000"/>
              </a:lnSpc>
            </a:pP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Porque na verdade… não se trata de uma luta… se trata de uma filosofia… de uma arte… E uma dessas artes… conhecida como a arte da suavidade… da leveza….A arte de se defender da vida atacando…uma arte, ou melhor… filosofia… que une milhares pelo mundo e mantém esse equilíbrio entre corpo e mente vivos… a famosa arte do… </a:t>
            </a:r>
            <a:r>
              <a:rPr lang="pt-BR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jiu</a:t>
            </a: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jitsu…E que quando conectamos um grupo de pessoas através dessa arte e ao mesmo pelo sonho de vencer a tal batalha da vida… deixamos de ser apenas soldados… para pertencer a um exercito! E é aí que nasce o </a:t>
            </a:r>
            <a:r>
              <a:rPr lang="pt-BR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DreamArt</a:t>
            </a: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Project. </a:t>
            </a:r>
          </a:p>
          <a:p>
            <a:pPr algn="just">
              <a:lnSpc>
                <a:spcPct val="100000"/>
              </a:lnSpc>
            </a:pP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Um exercito de atletas da vida… artistas dessa grande batalha com um único objetivo: vencer. Dentro ou fora do limite do tatame. A partir d </a:t>
            </a:r>
            <a:r>
              <a:rPr lang="pt-BR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jiu</a:t>
            </a: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jitsu como ponto comum… a luta da leveza… que possibilita ao mais vulnerável guerreiro dessa vida se transformar em um vencedor. E o maior vencedor… ser apenas um guerreiro. No </a:t>
            </a:r>
            <a:r>
              <a:rPr lang="pt-BR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DreamArt</a:t>
            </a: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… ninguém entra para estar dentro… entra para pertencer. Pois o orgulho de quem pertence a esse projeto… é a bandeira que nos une e nos guia.</a:t>
            </a:r>
          </a:p>
          <a:p>
            <a:pPr algn="just">
              <a:lnSpc>
                <a:spcPct val="100000"/>
              </a:lnSpc>
            </a:pP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Dream </a:t>
            </a:r>
            <a:r>
              <a:rPr lang="pt-BR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Art</a:t>
            </a:r>
            <a: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 Project. Lute por seu sonho.	</a:t>
            </a:r>
            <a:b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</a:br>
            <a:br>
              <a:rPr lang="pt-BR" sz="10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</a:br>
            <a:endParaRPr lang="pt-BR" sz="10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3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B354E10-4778-4C20-BEB0-843F73714C24}"/>
              </a:ext>
            </a:extLst>
          </p:cNvPr>
          <p:cNvSpPr/>
          <p:nvPr/>
        </p:nvSpPr>
        <p:spPr>
          <a:xfrm>
            <a:off x="442913" y="4107373"/>
            <a:ext cx="3080261" cy="6934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Pendente: vídeos para edição do filme definitivo.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88DEF1F-8217-42DB-BACE-5243C3EB8025}"/>
              </a:ext>
            </a:extLst>
          </p:cNvPr>
          <p:cNvSpPr txBox="1"/>
          <p:nvPr/>
        </p:nvSpPr>
        <p:spPr>
          <a:xfrm>
            <a:off x="777412" y="780568"/>
            <a:ext cx="2013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Dobra 2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3D4FFCE-13D9-4CA7-AD2C-4F5C37ACD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53" y="1806823"/>
            <a:ext cx="5358447" cy="191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087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3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B354E10-4778-4C20-BEB0-843F73714C24}"/>
              </a:ext>
            </a:extLst>
          </p:cNvPr>
          <p:cNvSpPr/>
          <p:nvPr/>
        </p:nvSpPr>
        <p:spPr>
          <a:xfrm>
            <a:off x="442913" y="4757613"/>
            <a:ext cx="4901247" cy="6934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Imagens enviadas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88DEF1F-8217-42DB-BACE-5243C3EB8025}"/>
              </a:ext>
            </a:extLst>
          </p:cNvPr>
          <p:cNvSpPr txBox="1"/>
          <p:nvPr/>
        </p:nvSpPr>
        <p:spPr>
          <a:xfrm>
            <a:off x="777412" y="780568"/>
            <a:ext cx="2013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Dobra 3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A4960D7-1C82-4E6F-B369-B5C2E2C21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3" y="1980219"/>
            <a:ext cx="4901247" cy="1613069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9739FBA-2345-4CC8-B2BD-86ECFAA1823C}"/>
              </a:ext>
            </a:extLst>
          </p:cNvPr>
          <p:cNvSpPr txBox="1"/>
          <p:nvPr/>
        </p:nvSpPr>
        <p:spPr>
          <a:xfrm>
            <a:off x="5923280" y="1055141"/>
            <a:ext cx="6096000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 </a:t>
            </a:r>
            <a:endParaRPr lang="pt-BR" sz="1100" dirty="0"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r>
              <a:rPr lang="pt-BR" sz="11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CONHEÇA A </a:t>
            </a:r>
            <a:r>
              <a:rPr lang="pt-BR" sz="1100" dirty="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EXPERIÊNCIA DREAM ART</a:t>
            </a:r>
          </a:p>
          <a:p>
            <a:endParaRPr lang="pt-BR" sz="1100" dirty="0"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r>
              <a:rPr lang="pt-BR" sz="1100" dirty="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BANNER 1 </a:t>
            </a:r>
          </a:p>
          <a:p>
            <a:r>
              <a:rPr lang="pt-BR" sz="11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TREINOS E COMPETIÇÕES</a:t>
            </a:r>
            <a:br>
              <a:rPr lang="pt-BR" sz="11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</a:br>
            <a:r>
              <a:rPr lang="pt-BR" sz="11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MAIS DE 200 VÍDEOS NARRADOS PARA VOCÊ ASSISTIR  DA SUA CASA QUANTAS VEZES QUISER. </a:t>
            </a:r>
          </a:p>
          <a:p>
            <a:br>
              <a:rPr lang="pt-BR" sz="1100" dirty="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</a:br>
            <a:r>
              <a:rPr lang="pt-BR" sz="1100" dirty="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BANNER 2</a:t>
            </a:r>
          </a:p>
          <a:p>
            <a:r>
              <a:rPr lang="pt-BR" sz="11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TÉCNICAS DE JIU-JITSU</a:t>
            </a:r>
            <a:br>
              <a:rPr lang="pt-BR" sz="11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</a:br>
            <a:r>
              <a:rPr lang="pt-BR" sz="11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CONTEÚDOS COM LEGENDA EM INGLÊS E LEGENDA TÉCNICA</a:t>
            </a:r>
          </a:p>
          <a:p>
            <a:endParaRPr lang="pt-BR" sz="1100" dirty="0"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r>
              <a:rPr lang="pt-BR" sz="11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BANNER 3</a:t>
            </a:r>
            <a:br>
              <a:rPr lang="pt-BR" sz="11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</a:br>
            <a:r>
              <a:rPr lang="pt-BR" sz="11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CATEGORIZAÇÃO</a:t>
            </a:r>
          </a:p>
          <a:p>
            <a:r>
              <a:rPr lang="pt-BR" sz="11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ENCONTRE FACILMENTE O CONTEÚDO QUE VOCÊ BUSCA. VÍDEOS CATEGORIZADOS POR ATLETAS OU POR GOLPES </a:t>
            </a:r>
          </a:p>
          <a:p>
            <a:endParaRPr lang="pt-BR" sz="1100" dirty="0"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r>
              <a:rPr lang="pt-BR" sz="11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BANNER 4</a:t>
            </a:r>
          </a:p>
          <a:p>
            <a:r>
              <a:rPr lang="pt-BR" sz="11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MENTALIDADE DE COMPETIÇÃO</a:t>
            </a:r>
            <a:br>
              <a:rPr lang="pt-BR" sz="11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</a:br>
            <a:r>
              <a:rPr lang="pt-BR" sz="11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OPORTUNIDADE DE OBSERVAR </a:t>
            </a:r>
            <a:r>
              <a:rPr lang="pt-BR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OPORTUNIDADE DE OBSERVAR O MINDSET DOS NOSSOS CAMPEÕES</a:t>
            </a:r>
            <a:endParaRPr lang="pt-BR" sz="1100" b="0" i="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1100" dirty="0">
              <a:solidFill>
                <a:srgbClr val="222222"/>
              </a:solidFill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r>
              <a:rPr lang="pt-BR" sz="11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BANNER 5</a:t>
            </a:r>
          </a:p>
          <a:p>
            <a:r>
              <a:rPr lang="pt-BR" sz="11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QUALIDADE</a:t>
            </a:r>
          </a:p>
          <a:p>
            <a:r>
              <a:rPr lang="pt-BR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VÍDEOS EM ALTA RESOLUÇÃO DESENVOLVIDOS POR PROFESSORES E ATLETAS PROFISSIONAIS</a:t>
            </a:r>
            <a:br>
              <a:rPr lang="pt-BR" sz="1100" dirty="0"/>
            </a:br>
            <a:endParaRPr lang="pt-BR" sz="1100" dirty="0"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616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3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B354E10-4778-4C20-BEB0-843F73714C24}"/>
              </a:ext>
            </a:extLst>
          </p:cNvPr>
          <p:cNvSpPr/>
          <p:nvPr/>
        </p:nvSpPr>
        <p:spPr>
          <a:xfrm>
            <a:off x="442913" y="4757613"/>
            <a:ext cx="4901247" cy="6934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Imagens enviadas por </a:t>
            </a:r>
            <a:r>
              <a:rPr lang="pt-BR" dirty="0" err="1"/>
              <a:t>email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88DEF1F-8217-42DB-BACE-5243C3EB8025}"/>
              </a:ext>
            </a:extLst>
          </p:cNvPr>
          <p:cNvSpPr txBox="1"/>
          <p:nvPr/>
        </p:nvSpPr>
        <p:spPr>
          <a:xfrm>
            <a:off x="777412" y="780568"/>
            <a:ext cx="2013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Dobra 3</a:t>
            </a:r>
          </a:p>
        </p:txBody>
      </p:sp>
      <p:pic>
        <p:nvPicPr>
          <p:cNvPr id="3" name="Imagem 2" descr="Pessoas na rua&#10;&#10;Descrição gerada automaticamente">
            <a:extLst>
              <a:ext uri="{FF2B5EF4-FFF2-40B4-BE49-F238E27FC236}">
                <a16:creationId xmlns:a16="http://schemas.microsoft.com/office/drawing/2014/main" id="{DE17B799-AC82-4300-B1D2-C00D2B195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88" y="1525699"/>
            <a:ext cx="4208780" cy="280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176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3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B354E10-4778-4C20-BEB0-843F73714C24}"/>
              </a:ext>
            </a:extLst>
          </p:cNvPr>
          <p:cNvSpPr/>
          <p:nvPr/>
        </p:nvSpPr>
        <p:spPr>
          <a:xfrm>
            <a:off x="472436" y="4228210"/>
            <a:ext cx="4901247" cy="14715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Vamos retirar essa dobra nesse momento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88DEF1F-8217-42DB-BACE-5243C3EB8025}"/>
              </a:ext>
            </a:extLst>
          </p:cNvPr>
          <p:cNvSpPr txBox="1"/>
          <p:nvPr/>
        </p:nvSpPr>
        <p:spPr>
          <a:xfrm>
            <a:off x="777412" y="780568"/>
            <a:ext cx="2013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Dobra 4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9739FBA-2345-4CC8-B2BD-86ECFAA1823C}"/>
              </a:ext>
            </a:extLst>
          </p:cNvPr>
          <p:cNvSpPr txBox="1"/>
          <p:nvPr/>
        </p:nvSpPr>
        <p:spPr>
          <a:xfrm>
            <a:off x="5923280" y="1303788"/>
            <a:ext cx="6096000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 </a:t>
            </a:r>
            <a:endParaRPr lang="pt-BR" sz="1100" dirty="0"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r>
              <a:rPr lang="pt-BR" sz="11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CONSULTORIA DREAM ART</a:t>
            </a:r>
            <a:endParaRPr lang="pt-BR" sz="1100" dirty="0"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r>
              <a:rPr lang="pt-BR" sz="11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QUEM É ATLETA TAMBÉM PODE CONTRATAR UMA CONSULTORIA COM O NOSSO TIME DE PROFISSIONAIS. ELA PODE INCLUIR:</a:t>
            </a:r>
            <a:br>
              <a:rPr lang="pt-BR" sz="11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</a:br>
            <a:br>
              <a:rPr lang="pt-BR" sz="11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</a:br>
            <a:r>
              <a:rPr lang="pt-BR" sz="11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- AUXÍLIO A TIMES DE COMPETIÇÃO EM VARIADOS FORMATOS: MONTAGEM DO PLANO DE TREINOS, DEFINIÇÃO DAS TÉCNICAS A SEREM ENSINADAS, VÍDEO-AULAS, DEFINIÇÃO DO PLANO DE COMPETIÇÕES, ANÁLISE INDIVIDUAL DOS ATLETAS E MENTORIA. </a:t>
            </a:r>
            <a:br>
              <a:rPr lang="pt-BR" sz="11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</a:br>
            <a:endParaRPr lang="pt-BR" sz="1100" dirty="0"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r>
              <a:rPr lang="pt-BR" sz="11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- SEMINÁRIOS PERSONALIZADOS COM OS ATLETAS QUE VOCÊ ESCOLHER.</a:t>
            </a:r>
            <a:br>
              <a:rPr lang="pt-BR" sz="11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</a:br>
            <a:endParaRPr lang="pt-BR" sz="1100" dirty="0"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r>
              <a:rPr lang="pt-BR" sz="11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- ACOMPANHAMENTO POR CONSULTORIA ONLINE, INCLUINDO PREPARAÇÃO TÉCNICA, FÍSICA, ANÁLISE DE VÍDEOS DE LUTA, PROGRAMAÇÃO DE TREINO, MENTAL COACHING E AULAS PARTICULARES ONLINE.</a:t>
            </a:r>
            <a:br>
              <a:rPr lang="pt-BR" sz="11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</a:br>
            <a:endParaRPr lang="pt-BR" sz="1100" dirty="0"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171450" indent="-171450">
              <a:buFontTx/>
              <a:buChar char="-"/>
            </a:pPr>
            <a:r>
              <a:rPr lang="pt-BR" sz="11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LOCAÇÃO DO ESPAÇO DREAM ART PARA TREINO. </a:t>
            </a:r>
            <a:br>
              <a:rPr lang="pt-BR" sz="11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</a:br>
            <a:endParaRPr lang="pt-BR" sz="1100" dirty="0"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r>
              <a:rPr lang="pt-BR" sz="1100" dirty="0"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CTA: FALE COM NOSSO CONSULTOR</a:t>
            </a:r>
            <a:endParaRPr lang="pt-BR" sz="1100" dirty="0"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87D229-D388-4F28-BE6D-D3869E825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6" y="1612851"/>
            <a:ext cx="4978408" cy="219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717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3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B354E10-4778-4C20-BEB0-843F73714C24}"/>
              </a:ext>
            </a:extLst>
          </p:cNvPr>
          <p:cNvSpPr/>
          <p:nvPr/>
        </p:nvSpPr>
        <p:spPr>
          <a:xfrm>
            <a:off x="472437" y="4713673"/>
            <a:ext cx="6304283" cy="14715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Rafa, as perguntas estão ok.</a:t>
            </a:r>
          </a:p>
          <a:p>
            <a:r>
              <a:rPr lang="pt-BR" dirty="0"/>
              <a:t>Mas vou precisar alinhar contigo o caminho do usuário para poder redigir as respostas.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88DEF1F-8217-42DB-BACE-5243C3EB8025}"/>
              </a:ext>
            </a:extLst>
          </p:cNvPr>
          <p:cNvSpPr txBox="1"/>
          <p:nvPr/>
        </p:nvSpPr>
        <p:spPr>
          <a:xfrm>
            <a:off x="777412" y="780568"/>
            <a:ext cx="2013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Dobra 5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9739FBA-2345-4CC8-B2BD-86ECFAA1823C}"/>
              </a:ext>
            </a:extLst>
          </p:cNvPr>
          <p:cNvSpPr txBox="1"/>
          <p:nvPr/>
        </p:nvSpPr>
        <p:spPr>
          <a:xfrm>
            <a:off x="6096000" y="1746792"/>
            <a:ext cx="609600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1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 </a:t>
            </a:r>
            <a:endParaRPr lang="pt-BR" sz="1000" dirty="0">
              <a:effectLst/>
              <a:latin typeface="Calibri" panose="020F050202020403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r>
              <a:rPr lang="pt-BR" sz="10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GERENCIAMENTO DE CONTA</a:t>
            </a:r>
          </a:p>
          <a:p>
            <a:r>
              <a:rPr lang="pt-BR" sz="10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1. COMO FAÇO PARA ACESSAR MINHA ASSINATURA?</a:t>
            </a:r>
          </a:p>
          <a:p>
            <a:r>
              <a:rPr lang="pt-BR" sz="10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2. RECEBI UM E-MAIL DIZENDO QUE HOUVE UM NOVO ACESSO À MINHA CONTA. O QUE FAZER?</a:t>
            </a:r>
          </a:p>
          <a:p>
            <a:r>
              <a:rPr lang="pt-BR" sz="10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 </a:t>
            </a:r>
          </a:p>
          <a:p>
            <a:r>
              <a:rPr lang="pt-BR" sz="10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COBRANÇA</a:t>
            </a:r>
          </a:p>
          <a:p>
            <a:r>
              <a:rPr lang="pt-BR" sz="10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3. QUERO SABER SOBRE COBRANÇAS E PAGAMENTOS </a:t>
            </a:r>
          </a:p>
          <a:p>
            <a:r>
              <a:rPr lang="pt-BR" sz="10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4. MINHA CONTA ESTÁ SUSPENSA POR FALTA DE PAGAMENTO. O QUE FAZER?</a:t>
            </a:r>
          </a:p>
          <a:p>
            <a:r>
              <a:rPr lang="pt-BR" sz="10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5. POSSO MUDAR O MODO DE PAGAMENTO DE MINHAS CONTAS?</a:t>
            </a:r>
          </a:p>
          <a:p>
            <a:r>
              <a:rPr lang="pt-BR" sz="10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6. TIVE UMA COBRANÇA INDEVIDA. COMO RESOLVER? </a:t>
            </a:r>
          </a:p>
          <a:p>
            <a:r>
              <a:rPr lang="pt-BR" sz="10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 </a:t>
            </a:r>
          </a:p>
          <a:p>
            <a:r>
              <a:rPr lang="pt-BR" sz="10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NÃO CONSIGO ACESSAR </a:t>
            </a:r>
          </a:p>
          <a:p>
            <a:r>
              <a:rPr lang="pt-BR" sz="10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7. PROBLEMAS DE CONEXÃO </a:t>
            </a:r>
          </a:p>
          <a:p>
            <a:r>
              <a:rPr lang="pt-BR" sz="10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8. MINHAS PÁGINAS ESTÃO TRAVANDO </a:t>
            </a:r>
          </a:p>
          <a:p>
            <a:r>
              <a:rPr lang="pt-BR" sz="1000" dirty="0">
                <a:effectLst/>
                <a:latin typeface="Calibri" panose="020F050202020403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9. COMO FAÇO PARA MUDAR MEU LOGIN E SENHA?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43CECE-9613-4810-B52F-B0F28E57A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7" y="1415697"/>
            <a:ext cx="4597404" cy="308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75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3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B354E10-4778-4C20-BEB0-843F73714C24}"/>
              </a:ext>
            </a:extLst>
          </p:cNvPr>
          <p:cNvSpPr/>
          <p:nvPr/>
        </p:nvSpPr>
        <p:spPr>
          <a:xfrm>
            <a:off x="442913" y="3815268"/>
            <a:ext cx="7406641" cy="193529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Pendente:</a:t>
            </a:r>
          </a:p>
          <a:p>
            <a:r>
              <a:rPr lang="pt-BR" dirty="0"/>
              <a:t>Links das redes sociais</a:t>
            </a:r>
          </a:p>
          <a:p>
            <a:r>
              <a:rPr lang="pt-BR" dirty="0"/>
              <a:t>Validar textos de política de privacidade e cookies-http://dreamarttv.com/</a:t>
            </a:r>
            <a:r>
              <a:rPr lang="pt-BR" dirty="0" err="1"/>
              <a:t>politicadeprivacidade</a:t>
            </a:r>
            <a:br>
              <a:rPr lang="pt-BR" dirty="0"/>
            </a:br>
            <a:r>
              <a:rPr lang="pt-BR" dirty="0"/>
              <a:t>http://dreamarttv.com/cookies</a:t>
            </a:r>
          </a:p>
          <a:p>
            <a:r>
              <a:rPr lang="pt-BR" dirty="0"/>
              <a:t>Retirar Podcasts</a:t>
            </a:r>
          </a:p>
          <a:p>
            <a:r>
              <a:rPr lang="pt-BR" dirty="0"/>
              <a:t>Fornecer textos de pelo menos 3 depoimentos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88DEF1F-8217-42DB-BACE-5243C3EB8025}"/>
              </a:ext>
            </a:extLst>
          </p:cNvPr>
          <p:cNvSpPr txBox="1"/>
          <p:nvPr/>
        </p:nvSpPr>
        <p:spPr>
          <a:xfrm>
            <a:off x="777412" y="780568"/>
            <a:ext cx="2013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Dobra 5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8D93DC9-6B45-4F1B-BDDC-C86B8DAE0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3" y="1860410"/>
            <a:ext cx="5720080" cy="154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51785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1089</Words>
  <Application>Microsoft Office PowerPoint</Application>
  <PresentationFormat>Widescreen</PresentationFormat>
  <Paragraphs>86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0" baseType="lpstr">
      <vt:lpstr>Arial</vt:lpstr>
      <vt:lpstr>Bookman Old Style</vt:lpstr>
      <vt:lpstr>Calibri</vt:lpstr>
      <vt:lpstr>Franklin Gothic Book</vt:lpstr>
      <vt:lpstr>RetrospectVTI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Letícia Pedralli</dc:creator>
  <cp:lastModifiedBy>Letícia Pedralli</cp:lastModifiedBy>
  <cp:revision>4</cp:revision>
  <dcterms:created xsi:type="dcterms:W3CDTF">2022-01-14T19:51:35Z</dcterms:created>
  <dcterms:modified xsi:type="dcterms:W3CDTF">2022-04-02T20:17:24Z</dcterms:modified>
</cp:coreProperties>
</file>